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7772400" cy="10058400"/>
  <p:notesSz cx="7010400" cy="9296400"/>
  <p:embeddedFontLst>
    <p:embeddedFont>
      <p:font typeface="Cooper Black" panose="0208090404030B020404" pitchFamily="18" charset="0"/>
      <p:regular r:id="rId7"/>
    </p:embeddedFont>
    <p:embeddedFont>
      <p:font typeface="Quicksand" panose="020B0604020202020204" charset="0"/>
      <p:regular r:id="rId8"/>
      <p:bold r:id="rId9"/>
    </p:embeddedFont>
    <p:embeddedFont>
      <p:font typeface="MS Reference Sans Serif" panose="020B0604030504040204" pitchFamily="34" charset="0"/>
      <p:regular r:id="rId10"/>
    </p:embeddedFont>
    <p:embeddedFont>
      <p:font typeface="Lobster" panose="020B0604020202020204" charset="0"/>
      <p:regular r:id="rId11"/>
    </p:embeddedFont>
    <p:embeddedFont>
      <p:font typeface="Comic Sans MS" panose="030F0702030302020204" pitchFamily="66" charset="0"/>
      <p:regular r:id="rId12"/>
      <p:bold r:id="rId13"/>
      <p:italic r:id="rId14"/>
      <p:boldItalic r:id="rId15"/>
    </p:embeddedFont>
    <p:embeddedFont>
      <p:font typeface="Quicksand Light" panose="020B0604020202020204" charset="0"/>
      <p:regular r:id="rId16"/>
      <p:bold r:id="rId17"/>
    </p:embeddedFont>
    <p:embeddedFont>
      <p:font typeface="Dancing Script" panose="020B0604020202020204" charset="0"/>
      <p:regular r:id="rId18"/>
      <p:bold r:id="rId19"/>
    </p:embeddedFont>
    <p:embeddedFont>
      <p:font typeface="Verdana" panose="020B0604030504040204" pitchFamily="3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2244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font" Target="fonts/font12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15.fntdata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font" Target="fonts/font14.fntdata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23" Type="http://schemas.openxmlformats.org/officeDocument/2006/relationships/font" Target="fonts/font17.fntdata"/><Relationship Id="rId10" Type="http://schemas.openxmlformats.org/officeDocument/2006/relationships/font" Target="fonts/font4.fntdata"/><Relationship Id="rId19" Type="http://schemas.openxmlformats.org/officeDocument/2006/relationships/font" Target="fonts/font13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font" Target="fonts/font16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24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39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39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" name="Google Shape;63;p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39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6" name="Google Shape;8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39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snedecor@ganadoisd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78575"/>
            <a:ext cx="7814400" cy="12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" sz="4800" dirty="0" smtClean="0">
                <a:latin typeface="Cooper Black" panose="0208090404030B020404" pitchFamily="18" charset="0"/>
                <a:ea typeface="Lobster"/>
                <a:cs typeface="Lobster"/>
                <a:sym typeface="Lobster"/>
              </a:rPr>
              <a:t>Counselor’s Corner</a:t>
            </a:r>
            <a:endParaRPr sz="4800" b="0" i="0" u="none" strike="noStrike" cap="none" dirty="0">
              <a:solidFill>
                <a:srgbClr val="000000"/>
              </a:solidFill>
              <a:latin typeface="Cooper Black" panose="0208090404030B020404" pitchFamily="18" charset="0"/>
              <a:ea typeface="Lobster"/>
              <a:cs typeface="Lobster"/>
              <a:sym typeface="Lobster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35275" y="1508600"/>
            <a:ext cx="3464400" cy="2888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lgDash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000" b="1" dirty="0" smtClean="0">
                <a:latin typeface="Quicksand Light" panose="020B0604020202020204" charset="0"/>
                <a:ea typeface="Dancing Script"/>
                <a:cs typeface="Dancing Script"/>
                <a:sym typeface="Dancing Script"/>
              </a:rPr>
              <a:t>March</a:t>
            </a:r>
            <a:r>
              <a:rPr lang="en" sz="2000" b="1" dirty="0" smtClean="0">
                <a:latin typeface="Quicksand Light" panose="020B0604020202020204" charset="0"/>
                <a:ea typeface="Dancing Script"/>
                <a:cs typeface="Dancing Script"/>
                <a:sym typeface="Dancing Script"/>
              </a:rPr>
              <a:t> </a:t>
            </a:r>
            <a:r>
              <a:rPr lang="en" sz="2000" b="1" dirty="0" smtClean="0">
                <a:latin typeface="Quicksand Light" panose="020B0604020202020204" charset="0"/>
                <a:ea typeface="Dancing Script"/>
                <a:cs typeface="Dancing Script"/>
                <a:sym typeface="Dancing Script"/>
              </a:rPr>
              <a:t>Character Trait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000" b="1" dirty="0" smtClean="0">
                <a:latin typeface="Quicksand Light" panose="020B0604020202020204" charset="0"/>
                <a:ea typeface="Dancing Script"/>
                <a:cs typeface="Dancing Script"/>
                <a:sym typeface="Dancing Script"/>
              </a:rPr>
              <a:t>Cooperation</a:t>
            </a:r>
            <a:endParaRPr sz="2000" b="1" i="0" u="none" strike="noStrike" cap="none" dirty="0">
              <a:solidFill>
                <a:srgbClr val="000000"/>
              </a:solidFill>
              <a:latin typeface="Quicksand Light" panose="020B0604020202020204" charset="0"/>
              <a:ea typeface="Dancing Script"/>
              <a:cs typeface="Dancing Script"/>
              <a:sym typeface="Dancing Scrip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000" b="0" i="0" u="none" strike="noStrike" cap="none" dirty="0">
              <a:solidFill>
                <a:srgbClr val="000000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en-US" sz="1600" dirty="0" smtClean="0">
                <a:latin typeface="Quicksand Light"/>
                <a:ea typeface="Quicksand Light"/>
                <a:cs typeface="Quicksand Light"/>
                <a:sym typeface="Quicksand Light"/>
              </a:rPr>
              <a:t>Be  A Leader Not a Boss</a:t>
            </a:r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lang="en-US" sz="1600" dirty="0" smtClean="0"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en-US" sz="1600" dirty="0" smtClean="0">
                <a:latin typeface="Quicksand Light"/>
                <a:ea typeface="Quicksand Light"/>
                <a:cs typeface="Quicksand Light"/>
                <a:sym typeface="Quicksand Light"/>
              </a:rPr>
              <a:t>Work things out when you disagree.</a:t>
            </a:r>
            <a:endParaRPr lang="en-US" sz="1600" dirty="0" smtClean="0"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endParaRPr lang="en-US" sz="1600" dirty="0" smtClean="0"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en-US" sz="1600" dirty="0" smtClean="0">
                <a:latin typeface="Quicksand Light"/>
                <a:ea typeface="Quicksand Light"/>
                <a:cs typeface="Quicksand Light"/>
                <a:sym typeface="Quicksand Light"/>
              </a:rPr>
              <a:t>Teamwork is the BEST!</a:t>
            </a:r>
            <a:endParaRPr lang="en-US" sz="1600" dirty="0" smtClean="0"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endParaRPr lang="en-US" sz="1600" dirty="0" smtClean="0"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lang="en-US" sz="1600" dirty="0" smtClean="0"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300" b="0" i="0" u="none" strike="noStrike" cap="none" dirty="0">
              <a:solidFill>
                <a:srgbClr val="000000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981075" y="1508725"/>
            <a:ext cx="3464400" cy="35205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lgDash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2000" b="1" dirty="0" smtClean="0">
                <a:latin typeface="Comic Sans MS" panose="030F0702030302020204" pitchFamily="66" charset="0"/>
              </a:rPr>
              <a:t>Positive </a:t>
            </a:r>
            <a:r>
              <a:rPr lang="en-US" sz="2000" b="1" dirty="0" smtClean="0">
                <a:latin typeface="Comic Sans MS" panose="030F0702030302020204" pitchFamily="66" charset="0"/>
              </a:rPr>
              <a:t>Thoughts</a:t>
            </a:r>
            <a:endParaRPr lang="en-US" sz="2000" b="1" dirty="0" smtClean="0">
              <a:latin typeface="Comic Sans MS" panose="030F0702030302020204" pitchFamily="66" charset="0"/>
            </a:endParaRPr>
          </a:p>
          <a:p>
            <a:pPr algn="ctr"/>
            <a:endParaRPr lang="en-US" sz="20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1800" dirty="0"/>
              <a:t>Sometimes we get caught up in having to be great all the time. But, that is not a realistic expectation for yourself. </a:t>
            </a:r>
            <a:r>
              <a:rPr lang="en-US" sz="1800" dirty="0" smtClean="0"/>
              <a:t> </a:t>
            </a:r>
            <a:r>
              <a:rPr lang="en-US" sz="1800" dirty="0"/>
              <a:t>It's ok to be tired. It's ok to have a bad day. </a:t>
            </a:r>
            <a:r>
              <a:rPr lang="en-US" sz="1800" dirty="0" smtClean="0"/>
              <a:t>Give </a:t>
            </a:r>
            <a:r>
              <a:rPr lang="en-US" sz="1800" dirty="0"/>
              <a:t>yourself permission to feel what you feel, ask for help if you need it and keep going</a:t>
            </a:r>
            <a:r>
              <a:rPr lang="en-US" sz="1800" dirty="0" smtClean="0"/>
              <a:t>!</a:t>
            </a:r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981075" y="5199375"/>
            <a:ext cx="3464400" cy="46011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lgDash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1800" b="0" i="0" u="none" strike="noStrike" cap="none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Quicksand Light"/>
              <a:sym typeface="Quicksand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Quicksand Light"/>
                <a:sym typeface="Quicksand Light"/>
              </a:rPr>
              <a:t>Contact Information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1800" i="0" u="none" strike="noStrike" cap="none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Quicksand Light"/>
              <a:sym typeface="Quicksand Light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Quicksand Light"/>
                <a:sym typeface="Quicksand Light"/>
              </a:rPr>
              <a:t>Phone Number: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i="0" u="none" strike="noStrike" cap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Quicksand Light"/>
                <a:sym typeface="Quicksand Light"/>
              </a:rPr>
              <a:t> </a:t>
            </a:r>
            <a:r>
              <a:rPr lang="en-US" sz="1800" i="0" u="none" strike="noStrike" cap="none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Quicksand Light"/>
                <a:sym typeface="Quicksand Light"/>
              </a:rPr>
              <a:t>361-771-4354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Quicksand Light"/>
              <a:sym typeface="Quicksand Light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i="0" u="none" strike="noStrike" cap="none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Quicksand Light"/>
                <a:sym typeface="Quicksand Light"/>
              </a:rPr>
              <a:t>E-Mail: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Quicksand Light"/>
                <a:sym typeface="Quicksand Light"/>
                <a:hlinkClick r:id="rId3"/>
              </a:rPr>
              <a:t>lsnedecor@ganadoisd.net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  <a:cs typeface="Quicksand Light"/>
              <a:sym typeface="Quicksand Light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1800" i="0" u="none" strike="noStrike" cap="none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Quicksand Light"/>
              <a:sym typeface="Quicksand Light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Quicksand Light"/>
                <a:sym typeface="Quicksand Light"/>
              </a:rPr>
              <a:t>Office Hours: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i="0" u="none" strike="noStrike" cap="none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Quicksand Light"/>
                <a:sym typeface="Quicksand Light"/>
              </a:rPr>
              <a:t>Monday – Friday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Quicksand Light"/>
              <a:sym typeface="Quicksand Light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i="0" u="none" strike="noStrike" cap="none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Quicksand Light"/>
                <a:sym typeface="Quicksand Light"/>
              </a:rPr>
              <a:t>7:30 – 3:30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Quicksand Light"/>
              <a:sym typeface="Quicksand Light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i="0" u="none" strike="noStrike" cap="none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Quicksand Light"/>
                <a:sym typeface="Quicksand Light"/>
              </a:rPr>
              <a:t>Please feel free </a:t>
            </a:r>
            <a:r>
              <a:rPr lang="en-US" sz="1800" i="0" u="none" strike="noStrike" cap="none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Quicksand Light"/>
                <a:sym typeface="Quicksand Light"/>
              </a:rPr>
              <a:t>to contact me if needed</a:t>
            </a:r>
            <a:endParaRPr sz="1800" i="0" u="none" strike="noStrike" cap="none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Quicksand Light"/>
              <a:sym typeface="Quicksand Light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29950" y="841650"/>
            <a:ext cx="6796500" cy="5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 dirty="0" smtClean="0">
                <a:latin typeface="Quicksand Light"/>
                <a:ea typeface="Quicksand Light"/>
                <a:cs typeface="Quicksand Light"/>
                <a:sym typeface="Quicksand Light"/>
              </a:rPr>
              <a:t>2023-2024 </a:t>
            </a:r>
            <a:r>
              <a:rPr lang="en" sz="1800" dirty="0">
                <a:latin typeface="Quicksand Light"/>
                <a:ea typeface="Quicksand Light"/>
                <a:cs typeface="Quicksand Light"/>
                <a:sym typeface="Quicksand Light"/>
              </a:rPr>
              <a:t>◈ </a:t>
            </a:r>
            <a:r>
              <a:rPr lang="en" sz="2400" dirty="0" smtClean="0">
                <a:latin typeface="Quicksand Light"/>
                <a:ea typeface="Quicksand Light"/>
                <a:cs typeface="Quicksand Light"/>
                <a:sym typeface="Quicksand Light"/>
              </a:rPr>
              <a:t>Ms. Snedecor</a:t>
            </a:r>
            <a:r>
              <a:rPr lang="en" sz="1800" dirty="0" smtClean="0">
                <a:latin typeface="Quicksand Light"/>
                <a:ea typeface="Quicksand Light"/>
                <a:cs typeface="Quicksand Light"/>
                <a:sym typeface="Quicksand Light"/>
              </a:rPr>
              <a:t> </a:t>
            </a:r>
            <a:r>
              <a:rPr lang="en" sz="1800" dirty="0">
                <a:latin typeface="Quicksand Light"/>
                <a:ea typeface="Quicksand Light"/>
                <a:cs typeface="Quicksand Light"/>
                <a:sym typeface="Quicksand Light"/>
              </a:rPr>
              <a:t>◈</a:t>
            </a:r>
            <a:r>
              <a:rPr lang="en" sz="2400" dirty="0">
                <a:latin typeface="Quicksand Light"/>
                <a:ea typeface="Quicksand Light"/>
                <a:cs typeface="Quicksand Light"/>
                <a:sym typeface="Quicksand Light"/>
              </a:rPr>
              <a:t> </a:t>
            </a:r>
            <a:r>
              <a:rPr lang="en" sz="2400" dirty="0" smtClean="0">
                <a:latin typeface="Quicksand Light"/>
                <a:ea typeface="Quicksand Light"/>
                <a:cs typeface="Quicksand Light"/>
                <a:sym typeface="Quicksand Light"/>
              </a:rPr>
              <a:t>GES</a:t>
            </a:r>
            <a:endParaRPr sz="2400" dirty="0"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dirty="0">
              <a:latin typeface="Quicksand Light"/>
              <a:ea typeface="Quicksand Light"/>
              <a:cs typeface="Quicksand Light"/>
              <a:sym typeface="Quicksand Ligh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35275" y="5936475"/>
            <a:ext cx="3464400" cy="38640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lgDash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lang="en-US" sz="1600" b="1" dirty="0">
              <a:latin typeface="MS Reference Sans Serif" panose="020B0604030504040204" pitchFamily="34" charset="0"/>
              <a:ea typeface="Quicksand Light"/>
              <a:cs typeface="Quicksand Light"/>
              <a:sym typeface="Quicksand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1800" b="1" dirty="0" smtClean="0">
              <a:latin typeface="MS Reference Sans Serif" panose="020B0604030504040204" pitchFamily="34" charset="0"/>
              <a:ea typeface="Quicksand Light"/>
              <a:cs typeface="Quicksand Light"/>
              <a:sym typeface="Quicksand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1800" b="1" dirty="0">
              <a:latin typeface="MS Reference Sans Serif" panose="020B0604030504040204" pitchFamily="34" charset="0"/>
              <a:ea typeface="Quicksand Light"/>
              <a:cs typeface="Quicksand Light"/>
              <a:sym typeface="Quicksand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1800" b="1" dirty="0" smtClean="0">
              <a:latin typeface="MS Reference Sans Serif" panose="020B0604030504040204" pitchFamily="34" charset="0"/>
              <a:ea typeface="Quicksand Light"/>
              <a:cs typeface="Quicksand Light"/>
              <a:sym typeface="Quicksand Light"/>
            </a:endParaRPr>
          </a:p>
          <a:p>
            <a:pPr lvl="0">
              <a:buSzPts val="2400"/>
            </a:pPr>
            <a:endParaRPr lang="en-US" sz="1600" i="0" u="none" strike="noStrike" cap="none" dirty="0">
              <a:solidFill>
                <a:srgbClr val="000000"/>
              </a:solidFill>
              <a:latin typeface="MS Reference Sans Serif" panose="020B0604030504040204" pitchFamily="34" charset="0"/>
              <a:ea typeface="Quicksand Light"/>
              <a:cs typeface="Quicksand Light"/>
              <a:sym typeface="Quicksand Light"/>
            </a:endParaRPr>
          </a:p>
          <a:p>
            <a:pPr marL="285750" marR="0" lvl="0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endParaRPr lang="en-US" sz="1800" i="0" u="none" strike="noStrike" cap="none" dirty="0" smtClean="0">
              <a:solidFill>
                <a:srgbClr val="000000"/>
              </a:solidFill>
              <a:latin typeface="MS Reference Sans Serif" panose="020B0604030504040204" pitchFamily="34" charset="0"/>
              <a:ea typeface="Quicksand Light"/>
              <a:cs typeface="Quicksand Light"/>
              <a:sym typeface="Quicksand Light"/>
            </a:endParaRPr>
          </a:p>
          <a:p>
            <a:pPr marL="285750" marR="0" lvl="0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endParaRPr sz="1800" b="1" i="0" u="none" strike="noStrike" cap="none" dirty="0">
              <a:solidFill>
                <a:srgbClr val="000000"/>
              </a:solidFill>
              <a:latin typeface="MS Reference Sans Serif" panose="020B0604030504040204" pitchFamily="34" charset="0"/>
              <a:ea typeface="Quicksand Light"/>
              <a:cs typeface="Quicksand Light"/>
              <a:sym typeface="Quicksand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300" b="0" i="0" u="none" strike="noStrike" cap="none" dirty="0">
              <a:solidFill>
                <a:srgbClr val="000000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9" name="Picture 8" descr="Cooperation 20clipart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75" y="4397300"/>
            <a:ext cx="3390900" cy="140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70+ Quotes About Children: Download free posters and graphics of  motivational quotes for kids and students. | Motivational quotes for kids,  Education quotes inspirational, Quotes for kids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73"/>
          <a:stretch/>
        </p:blipFill>
        <p:spPr bwMode="auto">
          <a:xfrm>
            <a:off x="329335" y="5936475"/>
            <a:ext cx="3470340" cy="38639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9335" y="4397300"/>
            <a:ext cx="3470340" cy="1409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/>
        </p:nvSpPr>
        <p:spPr>
          <a:xfrm>
            <a:off x="-21000" y="0"/>
            <a:ext cx="7814400" cy="12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dirty="0">
              <a:latin typeface="Lobster"/>
              <a:ea typeface="Lobster"/>
              <a:cs typeface="Lobster"/>
              <a:sym typeface="Lobste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/>
          </a:p>
        </p:txBody>
      </p:sp>
      <p:pic>
        <p:nvPicPr>
          <p:cNvPr id="89" name="Google Shape;8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025" y="5990361"/>
            <a:ext cx="3495675" cy="330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119</Words>
  <Application>Microsoft Office PowerPoint</Application>
  <PresentationFormat>Custom</PresentationFormat>
  <Paragraphs>37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Cooper Black</vt:lpstr>
      <vt:lpstr>Quicksand</vt:lpstr>
      <vt:lpstr>MS Reference Sans Serif</vt:lpstr>
      <vt:lpstr>Lobster</vt:lpstr>
      <vt:lpstr>Comic Sans MS</vt:lpstr>
      <vt:lpstr>Wingdings</vt:lpstr>
      <vt:lpstr>Arial</vt:lpstr>
      <vt:lpstr>Quicksand Light</vt:lpstr>
      <vt:lpstr>Dancing Script</vt:lpstr>
      <vt:lpstr>Verdana</vt:lpstr>
      <vt:lpstr>Simple Light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LaFawn Snedecor</dc:creator>
  <cp:lastModifiedBy>LaFawn Snedecor</cp:lastModifiedBy>
  <cp:revision>20</cp:revision>
  <cp:lastPrinted>2023-11-27T17:47:00Z</cp:lastPrinted>
  <dcterms:modified xsi:type="dcterms:W3CDTF">2024-01-23T20:23:26Z</dcterms:modified>
</cp:coreProperties>
</file>